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1" r:id="rId2"/>
    <p:sldMasterId id="2147483878" r:id="rId3"/>
    <p:sldMasterId id="2147483891" r:id="rId4"/>
    <p:sldMasterId id="2147483904" r:id="rId5"/>
  </p:sldMasterIdLst>
  <p:notesMasterIdLst>
    <p:notesMasterId r:id="rId19"/>
  </p:notesMasterIdLst>
  <p:sldIdLst>
    <p:sldId id="306" r:id="rId6"/>
    <p:sldId id="307" r:id="rId7"/>
    <p:sldId id="290" r:id="rId8"/>
    <p:sldId id="301" r:id="rId9"/>
    <p:sldId id="291" r:id="rId10"/>
    <p:sldId id="294" r:id="rId11"/>
    <p:sldId id="300" r:id="rId12"/>
    <p:sldId id="309" r:id="rId13"/>
    <p:sldId id="297" r:id="rId14"/>
    <p:sldId id="298" r:id="rId15"/>
    <p:sldId id="302" r:id="rId16"/>
    <p:sldId id="299" r:id="rId17"/>
    <p:sldId id="30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66"/>
    <a:srgbClr val="FC1604"/>
    <a:srgbClr val="17D5E9"/>
    <a:srgbClr val="E87EBB"/>
    <a:srgbClr val="2EBED2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95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491B98D-6ABB-4EAC-86E7-E24A464C0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549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DF8FF69-7D8D-4D7F-B30C-6C20545BA159}" type="slidenum">
              <a:rPr lang="en-US" altLang="en-US">
                <a:latin typeface=".VnAristote" pitchFamily="34" charset="0"/>
              </a:rPr>
              <a:pPr algn="r" eaLnBrk="1" hangingPunct="1"/>
              <a:t>4</a:t>
            </a:fld>
            <a:endParaRPr lang="en-US" altLang="en-US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1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A3B7988-E0F1-4F76-B647-94C1F866BD25}" type="slidenum">
              <a:rPr lang="en-US" altLang="en-US">
                <a:latin typeface=".VnAristote" pitchFamily="34" charset="0"/>
              </a:rPr>
              <a:pPr algn="r" eaLnBrk="1" hangingPunct="1"/>
              <a:t>7</a:t>
            </a:fld>
            <a:endParaRPr lang="en-US" altLang="en-US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7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46981CB-F262-469F-A3BA-CCC37E21A659}" type="slidenum">
              <a:rPr lang="en-US" altLang="en-US">
                <a:latin typeface=".VnAristote" pitchFamily="34" charset="0"/>
              </a:rPr>
              <a:pPr algn="r" eaLnBrk="1" hangingPunct="1"/>
              <a:t>9</a:t>
            </a:fld>
            <a:endParaRPr lang="en-US" altLang="en-US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6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740390-A90E-4423-898F-25042485A49C}" type="slidenum">
              <a:rPr lang="en-US" altLang="en-US">
                <a:latin typeface=".VnAristote" pitchFamily="34" charset="0"/>
              </a:rPr>
              <a:pPr algn="r" eaLnBrk="1" hangingPunct="1"/>
              <a:t>10</a:t>
            </a:fld>
            <a:endParaRPr lang="en-US" altLang="en-US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6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1F2F34-1C1A-4240-A058-FA5D6A97577E}" type="slidenum">
              <a:rPr lang="en-US" altLang="en-US">
                <a:solidFill>
                  <a:srgbClr val="000000"/>
                </a:solidFill>
                <a:latin typeface=".VnAristote" pitchFamily="34" charset="0"/>
              </a:rPr>
              <a:pPr algn="r" eaLnBrk="1" hangingPunct="1"/>
              <a:t>11</a:t>
            </a:fld>
            <a:endParaRPr lang="en-US" altLang="en-US">
              <a:solidFill>
                <a:srgbClr val="00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4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3918AD-384F-4E16-9033-2E2BEB92DD51}" type="slidenum">
              <a:rPr lang="en-US" altLang="en-US">
                <a:latin typeface=".VnAristote" pitchFamily="34" charset="0"/>
              </a:rPr>
              <a:pPr algn="r" eaLnBrk="1" hangingPunct="1"/>
              <a:t>12</a:t>
            </a:fld>
            <a:endParaRPr lang="en-US" altLang="en-US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9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9D467-8B18-4FAF-B88C-9EDB6C706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1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98F14-8734-44A2-8F25-353E806D7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15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0935D-5B19-43D9-8283-902F365A8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27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0C86-4870-42A3-A88B-FC05D5FFA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02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1BAC2-1CB8-46EC-A4FF-B37B5BB31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81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ED668146-FF83-4479-B356-C2FBEEEDC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09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7B5DC9B-619A-4CEC-90EA-152736443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82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C1B0C0F1-3D8D-4A0E-9AC7-1F6FDEEBE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41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0BF14CA7-9603-4C1E-9FB8-DE46ED3AD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77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D3FEA04E-BAE1-41AD-895B-683CDEE46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7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86775736-5878-4FF7-9C4D-4970F1684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1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5DA2B-75F8-40A1-88A7-979B17C34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4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44FFE7FA-E882-4AB0-8DA8-B0D824BC8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908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F42254C0-59DB-4AA1-98A2-0F20B75F7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5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71949A61-33A0-44B7-A223-F4C36864D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933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95C06977-9B6E-4EA6-AA3C-0068EA49E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288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6B8F51A3-B32C-43FC-B949-401FF8947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43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6A29-52EE-4A28-8DA0-4A2B3A4BD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1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93E80-A9B1-4525-8CE8-B233C033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99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8EF37-3CFF-4943-B9FF-2890B68E7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060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9DAFF52-3D2B-4F69-8E34-B2E8B6ED3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387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21932A5-B2F6-449B-9997-CA29696C3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44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1A14-C984-4917-A4D5-5DC600AC5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064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E850A-CF41-4B24-A6AD-D83D88363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23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6C7BD-ACCD-4C6D-A35C-104FA3FB3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87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E679-3BB4-4D99-A271-460EC36BC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15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F753A-95D9-4B10-BD1E-5F9F804B1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592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B325-0C2C-40D8-BB89-E51B27FB0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508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DC9A0-843A-4EF7-9A52-4066F482E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25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C7575-6D4E-456D-9BCF-229D45B11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391E1-3387-4C71-879C-CBF7C8CF83E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16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51C54-1C4E-48E9-A247-C984F8F66A8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40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90ADC-E162-4F03-AA88-A261086EACB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4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508CF-6E07-4299-B911-55C6E3AA6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358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995A4-9696-4F67-A06D-C3939F55272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04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3952E-4CBF-47F1-AF9E-F225EB50188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35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58933-FB7E-4882-A481-70BD957920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156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FEB9A-391A-4C61-B486-168C4FA30AC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80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2B97B-6CBB-4DC9-924D-DCCD65DC4EC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4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18CFD-4B87-4AB0-B31D-DDA28F852A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57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E2271-848D-4111-8A12-4B2A8B6EC52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04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98111-2DBA-4252-821A-D970BA75451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20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60EB0-E98E-4B96-9961-AE4A415E6DA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67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18B99-7944-4681-8FF1-B1285F94C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7727-384B-4749-A2E6-EE15F4C90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01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4BA12-CFF5-4EDB-874F-CD736E587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647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759B-9F58-4677-87ED-B886B7BB57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893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ECD8-123D-4DE2-A222-9227DA00D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240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D30D-CE52-4D67-82BD-42A8752ED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670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72FC9-3898-4E11-A542-CD4A990C0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556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4FE62-A368-46C0-9451-8E8A3A245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5058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C1807-5753-47A3-A01C-A5F1B5038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703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7A8E4-5865-4300-9780-947C27CE2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001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157C-D194-476A-A349-D67C17ADD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063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581F4-1333-4696-B2E4-F01424930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07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A2C63-702D-4523-8E61-F52E18444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05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3391F-7E04-497D-9F8E-3F63B6C91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86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0892A-9636-47E8-8BD9-53F73A017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1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5CFD3-21C5-41CF-8D3A-BC35677B8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74F843C5-7179-4548-9997-3487CCC9C5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9825BB2-0EBC-4213-B83A-7247C5D4EB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fld id="{42D5C8F3-C8BC-4FE7-88E1-F4ED7568D1AD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5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84002D44-F0FB-4A4A-A91F-FE5EBAB9BADE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336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7335487A-DF4A-4E01-9D48-7CC349DCA2C7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204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86000" y="1066800"/>
            <a:ext cx="47498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5943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TIỂU HỌC </a:t>
            </a:r>
            <a:r>
              <a:rPr lang="en-US" sz="2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TRUNG LẬP HẠ</a:t>
            </a:r>
            <a:endParaRPr lang="en-US" sz="2800" b="1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228600" y="304800"/>
            <a:ext cx="8686800" cy="6400800"/>
            <a:chOff x="144" y="144"/>
            <a:chExt cx="5472" cy="4032"/>
          </a:xfrm>
        </p:grpSpPr>
        <p:pic>
          <p:nvPicPr>
            <p:cNvPr id="20489" name="Picture 7" descr="WhitecornerFlow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8" descr="Whitecorner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31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9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4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0" descr="WhitecornerFlow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12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1" descr="anim1690[1][1]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648"/>
              <a:ext cx="321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2" name="WordArt 14" descr="Paper bag"/>
          <p:cNvSpPr>
            <a:spLocks noChangeArrowheads="1" noChangeShapeType="1" noTextEdit="1"/>
          </p:cNvSpPr>
          <p:nvPr/>
        </p:nvSpPr>
        <p:spPr bwMode="auto">
          <a:xfrm>
            <a:off x="914400" y="1295400"/>
            <a:ext cx="7391400" cy="264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TẬP VIẾT</a:t>
            </a:r>
            <a:endParaRPr lang="en-US" sz="3600" b="1" kern="1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3600" kern="10" dirty="0">
              <a:ln w="0"/>
              <a:gradFill>
                <a:gsLst>
                  <a:gs pos="0">
                    <a:srgbClr val="63891F">
                      <a:lumMod val="50000"/>
                    </a:srgbClr>
                  </a:gs>
                  <a:gs pos="50000">
                    <a:srgbClr val="63891F"/>
                  </a:gs>
                  <a:gs pos="100000">
                    <a:srgbClr val="63891F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Times New Roman" panose="02020603050405020304" pitchFamily="18" charset="0"/>
            </a:endParaRPr>
          </a:p>
        </p:txBody>
      </p:sp>
      <p:sp>
        <p:nvSpPr>
          <p:cNvPr id="20487" name="WordArt 6" descr="1464"/>
          <p:cNvSpPr>
            <a:spLocks noChangeArrowheads="1" noChangeShapeType="1" noTextEdit="1"/>
          </p:cNvSpPr>
          <p:nvPr/>
        </p:nvSpPr>
        <p:spPr bwMode="auto">
          <a:xfrm>
            <a:off x="2286000" y="2727962"/>
            <a:ext cx="474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234271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38100" dir="2639959" algn="bl" rotWithShape="0">
                    <a:srgbClr val="234271"/>
                  </a:outerShdw>
                </a:effectLst>
                <a:latin typeface="Palatino Linotype"/>
              </a:rPr>
              <a:t>LỚP 3 </a:t>
            </a:r>
          </a:p>
        </p:txBody>
      </p:sp>
      <p:sp>
        <p:nvSpPr>
          <p:cNvPr id="20488" name="Text Box 21"/>
          <p:cNvSpPr txBox="1">
            <a:spLocks noChangeArrowheads="1"/>
          </p:cNvSpPr>
          <p:nvPr/>
        </p:nvSpPr>
        <p:spPr bwMode="auto">
          <a:xfrm>
            <a:off x="3311525" y="3943350"/>
            <a:ext cx="27495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33CC"/>
                </a:solidFill>
                <a:latin typeface="Times New Roman" pitchFamily="18" charset="0"/>
              </a:rPr>
              <a:t>TUẦN 2</a:t>
            </a:r>
          </a:p>
        </p:txBody>
      </p:sp>
      <p:sp>
        <p:nvSpPr>
          <p:cNvPr id="14" name="WordArt 19"/>
          <p:cNvSpPr>
            <a:spLocks noChangeArrowheads="1" noChangeShapeType="1" noTextEdit="1"/>
          </p:cNvSpPr>
          <p:nvPr/>
        </p:nvSpPr>
        <p:spPr bwMode="auto">
          <a:xfrm>
            <a:off x="2165747" y="5352288"/>
            <a:ext cx="472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2021-2022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70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T2  IMG_8222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39906" r="9436" b="45406"/>
          <a:stretch>
            <a:fillRect/>
          </a:stretch>
        </p:blipFill>
        <p:spPr bwMode="auto">
          <a:xfrm>
            <a:off x="457200" y="2293938"/>
            <a:ext cx="8077200" cy="18208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>
                <a:solidFill>
                  <a:srgbClr val="000000"/>
                </a:solidFill>
                <a:latin typeface="Times New Roman" pitchFamily="18" charset="0"/>
              </a:rPr>
              <a:t>1- Tư thế ngồi viết: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- Lưng thẳng, không tì ngực vào bàn.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- Đầu hơi cúi.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- Mắt cách vở khoảng 25 đến 30 cm.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- Tay phải cầm bút.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- Tay trái tì nhẹ lên mép vở để giữ.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- Hai chân để song song thoải mái.</a:t>
            </a:r>
          </a:p>
          <a:p>
            <a:pPr algn="just"/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2- </a:t>
            </a:r>
            <a:r>
              <a:rPr lang="en-US" altLang="en-US" sz="24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Cách</a:t>
            </a:r>
            <a:r>
              <a:rPr lang="en-US" altLang="en-US" sz="2400" b="1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</a:rPr>
              <a:t>cầm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Cầm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ngón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ngón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cái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ngón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trỏ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ngón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dùng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ngón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trái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sang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cán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nghiêng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phía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cổ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khuỷu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cánh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cử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động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mềm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mại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thoải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mái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cầm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tay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trái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T2  IMG_8222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594" r="4167" b="19531"/>
          <a:stretch>
            <a:fillRect/>
          </a:stretch>
        </p:blipFill>
        <p:spPr bwMode="auto">
          <a:xfrm>
            <a:off x="1971675" y="914400"/>
            <a:ext cx="5343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33600" y="152400"/>
            <a:ext cx="5029200" cy="557213"/>
          </a:xfrm>
          <a:prstGeom prst="rect">
            <a:avLst/>
          </a:prstGeom>
          <a:solidFill>
            <a:srgbClr val="B8E6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FF0000"/>
                </a:solidFill>
              </a:rPr>
              <a:t>THỰC HÀNH VIẾT VỞ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2133600"/>
          </a:xfrm>
        </p:spPr>
        <p:txBody>
          <a:bodyPr/>
          <a:lstStyle/>
          <a:p>
            <a:pPr algn="ctr">
              <a:defRPr/>
            </a:pPr>
            <a:r>
              <a:rPr lang="en-U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  <a:br>
              <a:rPr lang="en-U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!</a:t>
            </a:r>
            <a:endParaRPr lang="en-US" sz="8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7162800" y="-609600"/>
            <a:ext cx="1981200" cy="350837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/>
              <a:t>HOẠT ĐỘNG 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42999" y="2921000"/>
            <a:ext cx="67056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4867438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905000" y="1295400"/>
            <a:ext cx="4267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6600"/>
                </a:solidFill>
              </a:rPr>
              <a:t>Viết</a:t>
            </a:r>
            <a:r>
              <a:rPr lang="en-US" sz="3600" b="1" dirty="0">
                <a:solidFill>
                  <a:srgbClr val="006600"/>
                </a:solidFill>
              </a:rPr>
              <a:t>: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8048" y="2057400"/>
            <a:ext cx="64770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Vừ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Dính</a:t>
            </a:r>
            <a:endParaRPr lang="en-US" sz="3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2  IMG_8222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594" r="4167" b="19531"/>
          <a:stretch>
            <a:fillRect/>
          </a:stretch>
        </p:blipFill>
        <p:spPr bwMode="auto">
          <a:xfrm>
            <a:off x="1900237" y="304800"/>
            <a:ext cx="5343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9700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3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3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3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DSCF0158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12962" r="30464" b="29630"/>
          <a:stretch>
            <a:fillRect/>
          </a:stretch>
        </p:blipFill>
        <p:spPr bwMode="auto">
          <a:xfrm>
            <a:off x="259080" y="3124200"/>
            <a:ext cx="2331720" cy="241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Chu AW vua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025585"/>
            <a:ext cx="2543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Chu AA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25585"/>
            <a:ext cx="2362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0" y="984504"/>
            <a:ext cx="7010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</a:rPr>
              <a:t>- </a:t>
            </a:r>
            <a:r>
              <a:rPr lang="en-US" sz="3600" b="1" dirty="0" err="1">
                <a:solidFill>
                  <a:srgbClr val="0000FF"/>
                </a:solidFill>
              </a:rPr>
              <a:t>Chữ</a:t>
            </a:r>
            <a:r>
              <a:rPr lang="en-US" sz="3600" b="1" dirty="0">
                <a:solidFill>
                  <a:srgbClr val="0000FF"/>
                </a:solidFill>
              </a:rPr>
              <a:t> A </a:t>
            </a:r>
            <a:r>
              <a:rPr 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viết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bằng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mấy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nét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0" y="1892808"/>
            <a:ext cx="91440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Ă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Â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A? 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42900" y="228600"/>
            <a:ext cx="54864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dirty="0" err="1">
                <a:solidFill>
                  <a:srgbClr val="FF0000"/>
                </a:solidFill>
              </a:rPr>
              <a:t>Luyện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: Ă , 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0" grpId="0"/>
      <p:bldP spid="25611" grpId="0"/>
      <p:bldP spid="256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"/>
            <a:ext cx="4572000" cy="6400800"/>
          </a:xfrm>
        </p:spPr>
        <p:txBody>
          <a:bodyPr/>
          <a:lstStyle/>
          <a:p>
            <a:endParaRPr lang="en-US" altLang="en-US" sz="3600" b="1" dirty="0" smtClean="0">
              <a:solidFill>
                <a:srgbClr val="FF0000"/>
              </a:solidFill>
              <a:latin typeface=".VnTime" pitchFamily="34" charset="0"/>
              <a:cs typeface="Times New Roman" pitchFamily="18" charset="0"/>
            </a:endParaRPr>
          </a:p>
          <a:p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L­ượn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600" b="1" dirty="0" smtClean="0">
              <a:solidFill>
                <a:srgbClr val="0000FF"/>
              </a:solidFill>
              <a:latin typeface="VNI-Times" pitchFamily="2" charset="0"/>
              <a:cs typeface="Times New Roman" pitchFamily="18" charset="0"/>
            </a:endParaRPr>
          </a:p>
          <a:p>
            <a:endParaRPr lang="en-US" altLang="en-US" sz="3600" b="1" dirty="0" smtClean="0">
              <a:latin typeface=".VnTime" pitchFamily="34" charset="0"/>
              <a:cs typeface="Times New Roman" pitchFamily="18" charset="0"/>
            </a:endParaRPr>
          </a:p>
        </p:txBody>
      </p:sp>
      <p:pic>
        <p:nvPicPr>
          <p:cNvPr id="32771" name="Picture 3" descr="DSCF015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12962" r="30464" b="29630"/>
          <a:stretch>
            <a:fillRect/>
          </a:stretch>
        </p:blipFill>
        <p:spPr>
          <a:xfrm>
            <a:off x="5181600" y="228600"/>
            <a:ext cx="20574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 descr="Chu AW v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0574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hu A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/>
          <p:cNvSpPr>
            <a:spLocks noChangeArrowheads="1"/>
          </p:cNvSpPr>
          <p:nvPr/>
        </p:nvSpPr>
        <p:spPr bwMode="auto">
          <a:xfrm>
            <a:off x="4572000" y="2514600"/>
            <a:ext cx="2090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2800" b="1">
              <a:solidFill>
                <a:srgbClr val="009900"/>
              </a:solidFill>
            </a:endParaRPr>
          </a:p>
        </p:txBody>
      </p:sp>
      <p:sp>
        <p:nvSpPr>
          <p:cNvPr id="33795" name="Rectangle 61"/>
          <p:cNvSpPr>
            <a:spLocks noChangeArrowheads="1"/>
          </p:cNvSpPr>
          <p:nvPr/>
        </p:nvSpPr>
        <p:spPr bwMode="auto">
          <a:xfrm>
            <a:off x="1676400" y="111283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>
                <a:latin typeface=".VnAristote" pitchFamily="34" charset="0"/>
              </a:rPr>
              <a:t> </a:t>
            </a:r>
          </a:p>
        </p:txBody>
      </p:sp>
      <p:pic>
        <p:nvPicPr>
          <p:cNvPr id="33796" name="Picture 12" descr="T2  IMG_8222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4" t="14862" r="44746" b="79443"/>
          <a:stretch>
            <a:fillRect/>
          </a:stretch>
        </p:blipFill>
        <p:spPr bwMode="auto">
          <a:xfrm>
            <a:off x="2760663" y="1711325"/>
            <a:ext cx="34290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4244975" y="22225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16 0.00046 -0.01649 -0.00047 -0.02465 0.00161 C -0.02621 0.00208 -0.02587 0.00578 -0.02725 0.00693 C -0.03472 0.01318 -0.03385 0.00717 -0.03889 0.01387 C -0.04427 0.02104 -0.04705 0.02937 -0.05451 0.03284 C -0.05625 0.0363 -0.05903 0.03908 -0.05972 0.04324 C -0.06094 0.05018 -0.06198 0.05458 -0.06493 0.06059 C -0.06753 0.07585 -0.06614 0.09921 -0.05312 0.10384 C -0.04583 0.11794 -0.02604 0.10962 -0.01684 0.10892 C -0.00833 0.10707 -0.00347 0.10268 0.004 0.09852 C 0.00781 0.09643 0.01285 0.09505 0.01702 0.09343 C 0.02118 0.08973 0.0257 0.08788 0.02986 0.08464 C 0.03802 0.07863 0.03854 0.07655 0.04549 0.06753 C 0.04688 0.06568 0.04792 0.06359 0.04948 0.06221 C 0.05209 0.05989 0.05712 0.05527 0.05712 0.05527 C 0.06233 0.03607 0.05834 0.01688 0.05712 -0.00347 C 0.04584 0.00023 0.03316 0.00161 0.02344 0.0104 C 0.02031 0.01873 0.01684 0.02682 0.01302 0.03445 C 0.01077 0.0444 0.00538 0.05226 0.00261 0.06221 C 0.00191 0.10129 0.00365 0.12049 -0.0026 0.15217 C -0.0033 0.16443 -0.00243 0.17807 -0.00781 0.18848 C -0.01198 0.20675 -0.01059 0.22248 -0.02725 0.22479 C -0.03333 0.22571 -0.03923 0.22594 -0.04531 0.22664 C -0.05156 0.22849 -0.05746 0.23149 -0.06354 0.23358 C -0.0658 0.23288 -0.06823 0.23311 -0.07014 0.23173 C -0.07153 0.2308 -0.07257 0.22872 -0.07274 0.22664 C -0.07361 0.21207 -0.07135 0.20814 -0.06232 0.20421 C -0.05069 0.20467 -0.03889 0.20444 -0.02725 0.20582 C -0.02448 0.20606 -0.01944 0.20929 -0.01944 0.20929 C -0.01545 0.21276 -0.01215 0.21901 -0.00781 0.22132 C 0.00278 0.22687 0.01129 0.22571 0.02344 0.22664 C 0.03594 0.22224 0.04566 0.22248 0.05972 0.22132 C 0.06146 0.22016 0.06354 0.2197 0.06493 0.21785 C 0.06702 0.21531 0.06788 0.20536 0.07014 0.20074 C 0.07188 0.18964 0.07153 0.19495 0.07153 0.18501 " pathEditMode="relative" ptsTypes="ffffffffffffffffffffffffffffffffffA">
                                      <p:cBhvr>
                                        <p:cTn id="11" dur="5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8" grpId="0"/>
      <p:bldP spid="5188" grpId="1"/>
      <p:bldP spid="518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L - CỠ CHỮ 2,5 LY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66" b="5550"/>
          <a:stretch/>
        </p:blipFill>
        <p:spPr>
          <a:xfrm>
            <a:off x="0" y="457200"/>
            <a:ext cx="914400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T2  IMG_8222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25844" r="71080" b="68912"/>
          <a:stretch>
            <a:fillRect/>
          </a:stretch>
        </p:blipFill>
        <p:spPr bwMode="auto">
          <a:xfrm>
            <a:off x="1517650" y="1979613"/>
            <a:ext cx="6172200" cy="21415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FLV_270_1_10866.flv&quot; Position=&quot;1&quot; SlideID=&quot;270&quot;/&gt;&lt;/Videos&gt;&#10;"/>
  <p:tag name="MMPROD_UIDATA" val="&lt;database version=&quot;7.0&quot;&gt;&lt;object type=&quot;1&quot; unique_id=&quot;10001&quot;&gt;&lt;property id=&quot;20226&quot; value=&quot;D:\giao an\tập huấn pp\tập viết 1.ppt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Thứ  tư ngày 29  tháng 02 năm 2012&amp;quot;&quot;/&gt;&lt;property id=&quot;20307&quot; value=&quot;270&quot;/&gt;&lt;/object&gt;&lt;object type=&quot;3&quot; unique_id=&quot;10013&quot;&gt;&lt;property id=&quot;20148&quot; value=&quot;5&quot;/&gt;&lt;property id=&quot;20300&quot; value=&quot;Slide 12&quot;/&gt;&lt;property id=&quot;20307&quot; value=&quot;268&quot;/&gt;&lt;/object&gt;&lt;object type=&quot;3&quot; unique_id=&quot;10030&quot;&gt;&lt;property id=&quot;20148&quot; value=&quot;5&quot;/&gt;&lt;property id=&quot;20300&quot; value=&quot;Slide 1&quot;/&gt;&lt;property id=&quot;20307&quot; value=&quot;272&quot;/&gt;&lt;/object&gt;&lt;object type=&quot;3&quot; unique_id=&quot;10078&quot;&gt;&lt;property id=&quot;20148&quot; value=&quot;5&quot;/&gt;&lt;property id=&quot;20300&quot; value=&quot;Slide 3 - &amp;quot;Thứ  tư ngày 29  tháng 02 năm 2012&amp;quot;&quot;/&gt;&lt;property id=&quot;20307&quot; value=&quot;274&quot;/&gt;&lt;/object&gt;&lt;object type=&quot;3&quot; unique_id=&quot;10124&quot;&gt;&lt;property id=&quot;20148&quot; value=&quot;5&quot;/&gt;&lt;property id=&quot;20300&quot; value=&quot;Slide 4 - &amp;quot;Thứ  tư ngày 29  tháng 02 năm 2012&amp;quot;&quot;/&gt;&lt;property id=&quot;20307&quot; value=&quot;275&quot;/&gt;&lt;/object&gt;&lt;object type=&quot;3&quot; unique_id=&quot;10171&quot;&gt;&lt;property id=&quot;20148&quot; value=&quot;5&quot;/&gt;&lt;property id=&quot;20300&quot; value=&quot;Slide 9&quot;/&gt;&lt;property id=&quot;20307&quot; value=&quot;276&quot;/&gt;&lt;/object&gt;&lt;object type=&quot;3&quot; unique_id=&quot;10224&quot;&gt;&lt;property id=&quot;20148&quot; value=&quot;5&quot;/&gt;&lt;property id=&quot;20300&quot; value=&quot;Slide 10 - &amp;quot;Thứ  tư ngày 29  tháng 02 năm 2012&amp;quot;&quot;/&gt;&lt;property id=&quot;20307&quot; value=&quot;278&quot;/&gt;&lt;/object&gt;&lt;object type=&quot;3&quot; unique_id=&quot;10280&quot;&gt;&lt;property id=&quot;20148&quot; value=&quot;5&quot;/&gt;&lt;property id=&quot;20300&quot; value=&quot;Slide 11 - &amp;quot;Thứ  tư ngày 29  tháng 02 năm 2012&amp;quot;&quot;/&gt;&lt;property id=&quot;20307&quot; value=&quot;279&quot;/&gt;&lt;/object&gt;&lt;object type=&quot;3&quot; unique_id=&quot;10341&quot;&gt;&lt;property id=&quot;20148&quot; value=&quot;5&quot;/&gt;&lt;property id=&quot;20300&quot; value=&quot;Slide 8 - &amp;quot;Thứ  tư ngày 29  tháng 02 năm 2012&amp;quot;&quot;/&gt;&lt;property id=&quot;20307&quot; value=&quot;280&quot;/&gt;&lt;/object&gt;&lt;object type=&quot;3&quot; unique_id=&quot;10448&quot;&gt;&lt;property id=&quot;20148&quot; value=&quot;5&quot;/&gt;&lt;property id=&quot;20300&quot; value=&quot;Slide 5 - &amp;quot;Thứ  tư ngày 29  tháng 02 năm 2012&amp;quot;&quot;/&gt;&lt;property id=&quot;20307&quot; value=&quot;281&quot;/&gt;&lt;/object&gt;&lt;object type=&quot;3&quot; unique_id=&quot;10449&quot;&gt;&lt;property id=&quot;20148&quot; value=&quot;5&quot;/&gt;&lt;property id=&quot;20300&quot; value=&quot;Slide 6 - &amp;quot;Thứ  tư ngày 29  tháng 02 năm 2012&amp;quot;&quot;/&gt;&lt;property id=&quot;20307&quot; value=&quot;282&quot;/&gt;&lt;/object&gt;&lt;object type=&quot;3&quot; unique_id=&quot;10450&quot;&gt;&lt;property id=&quot;20148&quot; value=&quot;5&quot;/&gt;&lt;property id=&quot;20300&quot; value=&quot;Slide 7 - &amp;quot;Thứ  tư ngày 29  tháng 02 năm 2012&amp;quot;&quot;/&gt;&lt;property id=&quot;20307&quot; value=&quot;283&quot;/&gt;&lt;/object&gt;&lt;/object&gt;&lt;object type=&quot;10&quot; unique_id=&quot;10020&quot;&gt;&lt;object type=&quot;11&quot; unique_id=&quot;10021&quot;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905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905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238</Words>
  <Application>Microsoft Office PowerPoint</Application>
  <PresentationFormat>On-screen Show (4:3)</PresentationFormat>
  <Paragraphs>38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.VnAristote</vt:lpstr>
      <vt:lpstr>.VnTime</vt:lpstr>
      <vt:lpstr>Arial</vt:lpstr>
      <vt:lpstr>Calibri</vt:lpstr>
      <vt:lpstr>Calibri Light</vt:lpstr>
      <vt:lpstr>Century Gothic</vt:lpstr>
      <vt:lpstr>Courier New</vt:lpstr>
      <vt:lpstr>Palatino Linotype</vt:lpstr>
      <vt:lpstr>Tahoma</vt:lpstr>
      <vt:lpstr>Times New Roman</vt:lpstr>
      <vt:lpstr>VNI-Times</vt:lpstr>
      <vt:lpstr>Wingdings</vt:lpstr>
      <vt:lpstr>Wingdings 2</vt:lpstr>
      <vt:lpstr>1_Default Design</vt:lpstr>
      <vt:lpstr>Default Design</vt:lpstr>
      <vt:lpstr>Executive</vt:lpstr>
      <vt:lpstr>Textured</vt:lpstr>
      <vt:lpstr>Office Theme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EM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Admin</cp:lastModifiedBy>
  <cp:revision>83</cp:revision>
  <dcterms:created xsi:type="dcterms:W3CDTF">2010-10-27T15:09:59Z</dcterms:created>
  <dcterms:modified xsi:type="dcterms:W3CDTF">2021-09-02T04:47:54Z</dcterms:modified>
</cp:coreProperties>
</file>